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7F44A-F6B5-4E0D-A491-1B994B5AC45F}" v="15" dt="2026-01-15T02:49:23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70" autoAdjust="0"/>
  </p:normalViewPr>
  <p:slideViewPr>
    <p:cSldViewPr showGuides="1">
      <p:cViewPr varScale="1">
        <p:scale>
          <a:sx n="104" d="100"/>
          <a:sy n="104" d="100"/>
        </p:scale>
        <p:origin x="284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Hu" userId="8d8726a3898d0614" providerId="LiveId" clId="{FB9EA209-2ECE-4F3C-9BB8-8E8266B7D287}"/>
    <pc:docChg chg="undo custSel delSld modSld">
      <pc:chgData name="Yi Hu" userId="8d8726a3898d0614" providerId="LiveId" clId="{FB9EA209-2ECE-4F3C-9BB8-8E8266B7D287}" dt="2026-01-15T09:02:23.771" v="425" actId="478"/>
      <pc:docMkLst>
        <pc:docMk/>
      </pc:docMkLst>
      <pc:sldChg chg="modSp mod modNotesTx">
        <pc:chgData name="Yi Hu" userId="8d8726a3898d0614" providerId="LiveId" clId="{FB9EA209-2ECE-4F3C-9BB8-8E8266B7D287}" dt="2026-01-15T01:49:35.174" v="57" actId="20577"/>
        <pc:sldMkLst>
          <pc:docMk/>
          <pc:sldMk cId="0" sldId="263"/>
        </pc:sldMkLst>
        <pc:spChg chg="mod">
          <ac:chgData name="Yi Hu" userId="8d8726a3898d0614" providerId="LiveId" clId="{FB9EA209-2ECE-4F3C-9BB8-8E8266B7D287}" dt="2026-01-15T01:47:05.793" v="6" actId="20577"/>
          <ac:spMkLst>
            <pc:docMk/>
            <pc:sldMk cId="0" sldId="263"/>
            <ac:spMk id="1048670" creationId="{00000000-0000-0000-0000-000000000000}"/>
          </ac:spMkLst>
        </pc:spChg>
      </pc:sldChg>
      <pc:sldChg chg="del">
        <pc:chgData name="Yi Hu" userId="8d8726a3898d0614" providerId="LiveId" clId="{FB9EA209-2ECE-4F3C-9BB8-8E8266B7D287}" dt="2026-01-15T01:44:11.979" v="0" actId="2696"/>
        <pc:sldMkLst>
          <pc:docMk/>
          <pc:sldMk cId="0" sldId="264"/>
        </pc:sldMkLst>
      </pc:sldChg>
      <pc:sldChg chg="addSp delSp modSp mod modNotesTx">
        <pc:chgData name="Yi Hu" userId="8d8726a3898d0614" providerId="LiveId" clId="{FB9EA209-2ECE-4F3C-9BB8-8E8266B7D287}" dt="2026-01-15T02:31:28.146" v="61" actId="20577"/>
        <pc:sldMkLst>
          <pc:docMk/>
          <pc:sldMk cId="0" sldId="265"/>
        </pc:sldMkLst>
        <pc:spChg chg="mod">
          <ac:chgData name="Yi Hu" userId="8d8726a3898d0614" providerId="LiveId" clId="{FB9EA209-2ECE-4F3C-9BB8-8E8266B7D287}" dt="2026-01-15T01:48:48.367" v="46" actId="6549"/>
          <ac:spMkLst>
            <pc:docMk/>
            <pc:sldMk cId="0" sldId="265"/>
            <ac:spMk id="1048717" creationId="{00000000-0000-0000-0000-000000000000}"/>
          </ac:spMkLst>
        </pc:spChg>
        <pc:spChg chg="mod">
          <ac:chgData name="Yi Hu" userId="8d8726a3898d0614" providerId="LiveId" clId="{FB9EA209-2ECE-4F3C-9BB8-8E8266B7D287}" dt="2026-01-15T02:31:28.146" v="61" actId="20577"/>
          <ac:spMkLst>
            <pc:docMk/>
            <pc:sldMk cId="0" sldId="265"/>
            <ac:spMk id="1048718" creationId="{00000000-0000-0000-0000-000000000000}"/>
          </ac:spMkLst>
        </pc:spChg>
        <pc:picChg chg="add mod">
          <ac:chgData name="Yi Hu" userId="8d8726a3898d0614" providerId="LiveId" clId="{FB9EA209-2ECE-4F3C-9BB8-8E8266B7D287}" dt="2026-01-15T01:48:55.888" v="50" actId="14100"/>
          <ac:picMkLst>
            <pc:docMk/>
            <pc:sldMk cId="0" sldId="265"/>
            <ac:picMk id="2" creationId="{E9718F10-1467-33F1-4CC2-E4E980832553}"/>
          </ac:picMkLst>
        </pc:picChg>
        <pc:picChg chg="add mod">
          <ac:chgData name="Yi Hu" userId="8d8726a3898d0614" providerId="LiveId" clId="{FB9EA209-2ECE-4F3C-9BB8-8E8266B7D287}" dt="2026-01-15T01:49:19.509" v="55" actId="1076"/>
          <ac:picMkLst>
            <pc:docMk/>
            <pc:sldMk cId="0" sldId="265"/>
            <ac:picMk id="4" creationId="{91EE3705-F720-430D-5064-35150D809E24}"/>
          </ac:picMkLst>
        </pc:picChg>
        <pc:picChg chg="del">
          <ac:chgData name="Yi Hu" userId="8d8726a3898d0614" providerId="LiveId" clId="{FB9EA209-2ECE-4F3C-9BB8-8E8266B7D287}" dt="2026-01-15T01:48:51.788" v="48" actId="478"/>
          <ac:picMkLst>
            <pc:docMk/>
            <pc:sldMk cId="0" sldId="265"/>
            <ac:picMk id="2097157" creationId="{00000000-0000-0000-0000-000000000000}"/>
          </ac:picMkLst>
        </pc:picChg>
      </pc:sldChg>
      <pc:sldChg chg="addSp delSp modSp mod modNotesTx">
        <pc:chgData name="Yi Hu" userId="8d8726a3898d0614" providerId="LiveId" clId="{FB9EA209-2ECE-4F3C-9BB8-8E8266B7D287}" dt="2026-01-15T02:39:46.960" v="178" actId="20577"/>
        <pc:sldMkLst>
          <pc:docMk/>
          <pc:sldMk cId="0" sldId="266"/>
        </pc:sldMkLst>
        <pc:spChg chg="mod">
          <ac:chgData name="Yi Hu" userId="8d8726a3898d0614" providerId="LiveId" clId="{FB9EA209-2ECE-4F3C-9BB8-8E8266B7D287}" dt="2026-01-15T02:31:31.077" v="63" actId="20577"/>
          <ac:spMkLst>
            <pc:docMk/>
            <pc:sldMk cId="0" sldId="266"/>
            <ac:spMk id="1048741" creationId="{00000000-0000-0000-0000-000000000000}"/>
          </ac:spMkLst>
        </pc:spChg>
        <pc:spChg chg="mod">
          <ac:chgData name="Yi Hu" userId="8d8726a3898d0614" providerId="LiveId" clId="{FB9EA209-2ECE-4F3C-9BB8-8E8266B7D287}" dt="2026-01-15T02:39:46.960" v="178" actId="20577"/>
          <ac:spMkLst>
            <pc:docMk/>
            <pc:sldMk cId="0" sldId="266"/>
            <ac:spMk id="1048742" creationId="{00000000-0000-0000-0000-000000000000}"/>
          </ac:spMkLst>
        </pc:spChg>
        <pc:picChg chg="add mod ord">
          <ac:chgData name="Yi Hu" userId="8d8726a3898d0614" providerId="LiveId" clId="{FB9EA209-2ECE-4F3C-9BB8-8E8266B7D287}" dt="2026-01-15T02:39:32.139" v="176" actId="1076"/>
          <ac:picMkLst>
            <pc:docMk/>
            <pc:sldMk cId="0" sldId="266"/>
            <ac:picMk id="3" creationId="{BFFB0BA9-86F7-C161-3A54-A3BD0B087970}"/>
          </ac:picMkLst>
        </pc:picChg>
        <pc:picChg chg="add del mod ord">
          <ac:chgData name="Yi Hu" userId="8d8726a3898d0614" providerId="LiveId" clId="{FB9EA209-2ECE-4F3C-9BB8-8E8266B7D287}" dt="2026-01-15T02:39:08.550" v="167" actId="478"/>
          <ac:picMkLst>
            <pc:docMk/>
            <pc:sldMk cId="0" sldId="266"/>
            <ac:picMk id="5" creationId="{2F7DCA14-7E87-6208-EB0D-42D56D70539A}"/>
          </ac:picMkLst>
        </pc:picChg>
        <pc:picChg chg="add del mod ord">
          <ac:chgData name="Yi Hu" userId="8d8726a3898d0614" providerId="LiveId" clId="{FB9EA209-2ECE-4F3C-9BB8-8E8266B7D287}" dt="2026-01-15T02:39:13.701" v="169" actId="478"/>
          <ac:picMkLst>
            <pc:docMk/>
            <pc:sldMk cId="0" sldId="266"/>
            <ac:picMk id="7" creationId="{77E70B1C-E3D8-0CF3-CEE3-74A2FA61C9C2}"/>
          </ac:picMkLst>
        </pc:picChg>
        <pc:picChg chg="add mod">
          <ac:chgData name="Yi Hu" userId="8d8726a3898d0614" providerId="LiveId" clId="{FB9EA209-2ECE-4F3C-9BB8-8E8266B7D287}" dt="2026-01-15T02:39:30.536" v="175" actId="1076"/>
          <ac:picMkLst>
            <pc:docMk/>
            <pc:sldMk cId="0" sldId="266"/>
            <ac:picMk id="9" creationId="{0DDAF5B8-0165-8B68-8575-9A7E89C14665}"/>
          </ac:picMkLst>
        </pc:picChg>
        <pc:picChg chg="del mod">
          <ac:chgData name="Yi Hu" userId="8d8726a3898d0614" providerId="LiveId" clId="{FB9EA209-2ECE-4F3C-9BB8-8E8266B7D287}" dt="2026-01-15T02:32:42.284" v="90" actId="478"/>
          <ac:picMkLst>
            <pc:docMk/>
            <pc:sldMk cId="0" sldId="266"/>
            <ac:picMk id="2097158" creationId="{00000000-0000-0000-0000-000000000000}"/>
          </ac:picMkLst>
        </pc:picChg>
        <pc:picChg chg="del mod">
          <ac:chgData name="Yi Hu" userId="8d8726a3898d0614" providerId="LiveId" clId="{FB9EA209-2ECE-4F3C-9BB8-8E8266B7D287}" dt="2026-01-15T02:37:50.894" v="130" actId="478"/>
          <ac:picMkLst>
            <pc:docMk/>
            <pc:sldMk cId="0" sldId="266"/>
            <ac:picMk id="2097159" creationId="{00000000-0000-0000-0000-000000000000}"/>
          </ac:picMkLst>
        </pc:picChg>
      </pc:sldChg>
      <pc:sldChg chg="del">
        <pc:chgData name="Yi Hu" userId="8d8726a3898d0614" providerId="LiveId" clId="{FB9EA209-2ECE-4F3C-9BB8-8E8266B7D287}" dt="2026-01-15T02:43:54.119" v="232" actId="47"/>
        <pc:sldMkLst>
          <pc:docMk/>
          <pc:sldMk cId="0" sldId="268"/>
        </pc:sldMkLst>
      </pc:sldChg>
      <pc:sldChg chg="addSp delSp modSp mod modNotesTx">
        <pc:chgData name="Yi Hu" userId="8d8726a3898d0614" providerId="LiveId" clId="{FB9EA209-2ECE-4F3C-9BB8-8E8266B7D287}" dt="2026-01-15T02:45:10.510" v="255" actId="20577"/>
        <pc:sldMkLst>
          <pc:docMk/>
          <pc:sldMk cId="0" sldId="269"/>
        </pc:sldMkLst>
        <pc:spChg chg="mod">
          <ac:chgData name="Yi Hu" userId="8d8726a3898d0614" providerId="LiveId" clId="{FB9EA209-2ECE-4F3C-9BB8-8E8266B7D287}" dt="2026-01-15T02:44:01.523" v="234" actId="20577"/>
          <ac:spMkLst>
            <pc:docMk/>
            <pc:sldMk cId="0" sldId="269"/>
            <ac:spMk id="1048789" creationId="{00000000-0000-0000-0000-000000000000}"/>
          </ac:spMkLst>
        </pc:spChg>
        <pc:spChg chg="mod">
          <ac:chgData name="Yi Hu" userId="8d8726a3898d0614" providerId="LiveId" clId="{FB9EA209-2ECE-4F3C-9BB8-8E8266B7D287}" dt="2026-01-15T02:44:08.794" v="239" actId="20577"/>
          <ac:spMkLst>
            <pc:docMk/>
            <pc:sldMk cId="0" sldId="269"/>
            <ac:spMk id="1048790" creationId="{00000000-0000-0000-0000-000000000000}"/>
          </ac:spMkLst>
        </pc:spChg>
        <pc:picChg chg="add mod">
          <ac:chgData name="Yi Hu" userId="8d8726a3898d0614" providerId="LiveId" clId="{FB9EA209-2ECE-4F3C-9BB8-8E8266B7D287}" dt="2026-01-15T02:44:34.782" v="246" actId="14100"/>
          <ac:picMkLst>
            <pc:docMk/>
            <pc:sldMk cId="0" sldId="269"/>
            <ac:picMk id="3" creationId="{904CF840-5CC7-A609-0E7A-EE52E9BC6E22}"/>
          </ac:picMkLst>
        </pc:picChg>
        <pc:picChg chg="add mod">
          <ac:chgData name="Yi Hu" userId="8d8726a3898d0614" providerId="LiveId" clId="{FB9EA209-2ECE-4F3C-9BB8-8E8266B7D287}" dt="2026-01-15T02:45:05.846" v="254" actId="1076"/>
          <ac:picMkLst>
            <pc:docMk/>
            <pc:sldMk cId="0" sldId="269"/>
            <ac:picMk id="5" creationId="{B6C67E1F-7613-7191-8A92-F826F54D0724}"/>
          </ac:picMkLst>
        </pc:picChg>
        <pc:picChg chg="del">
          <ac:chgData name="Yi Hu" userId="8d8726a3898d0614" providerId="LiveId" clId="{FB9EA209-2ECE-4F3C-9BB8-8E8266B7D287}" dt="2026-01-15T02:44:27.334" v="240" actId="478"/>
          <ac:picMkLst>
            <pc:docMk/>
            <pc:sldMk cId="0" sldId="269"/>
            <ac:picMk id="2097162" creationId="{00000000-0000-0000-0000-000000000000}"/>
          </ac:picMkLst>
        </pc:picChg>
        <pc:picChg chg="del">
          <ac:chgData name="Yi Hu" userId="8d8726a3898d0614" providerId="LiveId" clId="{FB9EA209-2ECE-4F3C-9BB8-8E8266B7D287}" dt="2026-01-15T02:44:56.993" v="247" actId="478"/>
          <ac:picMkLst>
            <pc:docMk/>
            <pc:sldMk cId="0" sldId="269"/>
            <ac:picMk id="2097163" creationId="{00000000-0000-0000-0000-000000000000}"/>
          </ac:picMkLst>
        </pc:picChg>
      </pc:sldChg>
      <pc:sldChg chg="del">
        <pc:chgData name="Yi Hu" userId="8d8726a3898d0614" providerId="LiveId" clId="{FB9EA209-2ECE-4F3C-9BB8-8E8266B7D287}" dt="2026-01-15T02:45:30.444" v="256" actId="47"/>
        <pc:sldMkLst>
          <pc:docMk/>
          <pc:sldMk cId="0" sldId="270"/>
        </pc:sldMkLst>
      </pc:sldChg>
      <pc:sldChg chg="addSp delSp modSp mod">
        <pc:chgData name="Yi Hu" userId="8d8726a3898d0614" providerId="LiveId" clId="{FB9EA209-2ECE-4F3C-9BB8-8E8266B7D287}" dt="2026-01-15T09:02:23.771" v="425" actId="478"/>
        <pc:sldMkLst>
          <pc:docMk/>
          <pc:sldMk cId="0" sldId="271"/>
        </pc:sldMkLst>
        <pc:spChg chg="mod">
          <ac:chgData name="Yi Hu" userId="8d8726a3898d0614" providerId="LiveId" clId="{FB9EA209-2ECE-4F3C-9BB8-8E8266B7D287}" dt="2026-01-15T02:51:50.112" v="416" actId="20577"/>
          <ac:spMkLst>
            <pc:docMk/>
            <pc:sldMk cId="0" sldId="271"/>
            <ac:spMk id="1048838" creationId="{00000000-0000-0000-0000-000000000000}"/>
          </ac:spMkLst>
        </pc:spChg>
        <pc:picChg chg="add del mod">
          <ac:chgData name="Yi Hu" userId="8d8726a3898d0614" providerId="LiveId" clId="{FB9EA209-2ECE-4F3C-9BB8-8E8266B7D287}" dt="2026-01-15T09:02:23.771" v="425" actId="478"/>
          <ac:picMkLst>
            <pc:docMk/>
            <pc:sldMk cId="0" sldId="271"/>
            <ac:picMk id="3" creationId="{AFA90EF1-1AB3-8B5E-D08F-80D25C73EFBD}"/>
          </ac:picMkLst>
        </pc:picChg>
        <pc:picChg chg="del">
          <ac:chgData name="Yi Hu" userId="8d8726a3898d0614" providerId="LiveId" clId="{FB9EA209-2ECE-4F3C-9BB8-8E8266B7D287}" dt="2026-01-15T03:12:11.204" v="422" actId="478"/>
          <ac:picMkLst>
            <pc:docMk/>
            <pc:sldMk cId="0" sldId="271"/>
            <ac:picMk id="2097166" creationId="{00000000-0000-0000-0000-000000000000}"/>
          </ac:picMkLst>
        </pc:picChg>
        <pc:picChg chg="del">
          <ac:chgData name="Yi Hu" userId="8d8726a3898d0614" providerId="LiveId" clId="{FB9EA209-2ECE-4F3C-9BB8-8E8266B7D287}" dt="2026-01-15T03:11:54.880" v="417" actId="478"/>
          <ac:picMkLst>
            <pc:docMk/>
            <pc:sldMk cId="0" sldId="271"/>
            <ac:picMk id="2097167" creationId="{00000000-0000-0000-0000-000000000000}"/>
          </ac:picMkLst>
        </pc:picChg>
        <pc:picChg chg="del">
          <ac:chgData name="Yi Hu" userId="8d8726a3898d0614" providerId="LiveId" clId="{FB9EA209-2ECE-4F3C-9BB8-8E8266B7D287}" dt="2026-01-15T03:12:23.253" v="424" actId="478"/>
          <ac:picMkLst>
            <pc:docMk/>
            <pc:sldMk cId="0" sldId="271"/>
            <ac:picMk id="2097168" creationId="{00000000-0000-0000-0000-000000000000}"/>
          </ac:picMkLst>
        </pc:picChg>
      </pc:sldChg>
      <pc:sldChg chg="addSp delSp modSp mod">
        <pc:chgData name="Yi Hu" userId="8d8726a3898d0614" providerId="LiveId" clId="{FB9EA209-2ECE-4F3C-9BB8-8E8266B7D287}" dt="2026-01-15T02:50:21.361" v="345" actId="20577"/>
        <pc:sldMkLst>
          <pc:docMk/>
          <pc:sldMk cId="0" sldId="272"/>
        </pc:sldMkLst>
        <pc:spChg chg="add del">
          <ac:chgData name="Yi Hu" userId="8d8726a3898d0614" providerId="LiveId" clId="{FB9EA209-2ECE-4F3C-9BB8-8E8266B7D287}" dt="2026-01-15T02:47:13.430" v="258" actId="22"/>
          <ac:spMkLst>
            <pc:docMk/>
            <pc:sldMk cId="0" sldId="272"/>
            <ac:spMk id="3" creationId="{9A5481A5-2640-5D1C-1B76-42590DDAD820}"/>
          </ac:spMkLst>
        </pc:spChg>
        <pc:spChg chg="mod">
          <ac:chgData name="Yi Hu" userId="8d8726a3898d0614" providerId="LiveId" clId="{FB9EA209-2ECE-4F3C-9BB8-8E8266B7D287}" dt="2026-01-15T02:50:21.361" v="345" actId="20577"/>
          <ac:spMkLst>
            <pc:docMk/>
            <pc:sldMk cId="0" sldId="272"/>
            <ac:spMk id="1048861" creationId="{00000000-0000-0000-0000-000000000000}"/>
          </ac:spMkLst>
        </pc:spChg>
        <pc:spChg chg="mod">
          <ac:chgData name="Yi Hu" userId="8d8726a3898d0614" providerId="LiveId" clId="{FB9EA209-2ECE-4F3C-9BB8-8E8266B7D287}" dt="2026-01-15T02:48:27.998" v="323" actId="20577"/>
          <ac:spMkLst>
            <pc:docMk/>
            <pc:sldMk cId="0" sldId="272"/>
            <ac:spMk id="1048862" creationId="{00000000-0000-0000-0000-000000000000}"/>
          </ac:spMkLst>
        </pc:spChg>
        <pc:spChg chg="mod">
          <ac:chgData name="Yi Hu" userId="8d8726a3898d0614" providerId="LiveId" clId="{FB9EA209-2ECE-4F3C-9BB8-8E8266B7D287}" dt="2026-01-15T02:49:40.684" v="337" actId="1076"/>
          <ac:spMkLst>
            <pc:docMk/>
            <pc:sldMk cId="0" sldId="272"/>
            <ac:spMk id="1048863" creationId="{00000000-0000-0000-0000-000000000000}"/>
          </ac:spMkLst>
        </pc:spChg>
        <pc:picChg chg="add mod">
          <ac:chgData name="Yi Hu" userId="8d8726a3898d0614" providerId="LiveId" clId="{FB9EA209-2ECE-4F3C-9BB8-8E8266B7D287}" dt="2026-01-15T02:50:05.074" v="343" actId="14100"/>
          <ac:picMkLst>
            <pc:docMk/>
            <pc:sldMk cId="0" sldId="272"/>
            <ac:picMk id="5" creationId="{232ED2E5-8A91-12D0-BEC6-2AE32313F2F6}"/>
          </ac:picMkLst>
        </pc:picChg>
        <pc:picChg chg="add mod ord">
          <ac:chgData name="Yi Hu" userId="8d8726a3898d0614" providerId="LiveId" clId="{FB9EA209-2ECE-4F3C-9BB8-8E8266B7D287}" dt="2026-01-15T02:49:49.328" v="339" actId="1076"/>
          <ac:picMkLst>
            <pc:docMk/>
            <pc:sldMk cId="0" sldId="272"/>
            <ac:picMk id="7" creationId="{BB0F21CE-1FC5-E42E-AF49-284D53E51204}"/>
          </ac:picMkLst>
        </pc:picChg>
        <pc:picChg chg="del">
          <ac:chgData name="Yi Hu" userId="8d8726a3898d0614" providerId="LiveId" clId="{FB9EA209-2ECE-4F3C-9BB8-8E8266B7D287}" dt="2026-01-15T02:49:24.593" v="331" actId="478"/>
          <ac:picMkLst>
            <pc:docMk/>
            <pc:sldMk cId="0" sldId="272"/>
            <ac:picMk id="2097169" creationId="{00000000-0000-0000-0000-000000000000}"/>
          </ac:picMkLst>
        </pc:picChg>
      </pc:sldChg>
      <pc:sldChg chg="addSp delSp modSp mod">
        <pc:chgData name="Yi Hu" userId="8d8726a3898d0614" providerId="LiveId" clId="{FB9EA209-2ECE-4F3C-9BB8-8E8266B7D287}" dt="2026-01-15T02:43:31.987" v="231" actId="14100"/>
        <pc:sldMkLst>
          <pc:docMk/>
          <pc:sldMk cId="0" sldId="273"/>
        </pc:sldMkLst>
        <pc:spChg chg="mod">
          <ac:chgData name="Yi Hu" userId="8d8726a3898d0614" providerId="LiveId" clId="{FB9EA209-2ECE-4F3C-9BB8-8E8266B7D287}" dt="2026-01-15T02:42:16.774" v="207" actId="1076"/>
          <ac:spMkLst>
            <pc:docMk/>
            <pc:sldMk cId="0" sldId="273"/>
            <ac:spMk id="1048887" creationId="{00000000-0000-0000-0000-000000000000}"/>
          </ac:spMkLst>
        </pc:spChg>
        <pc:spChg chg="mod">
          <ac:chgData name="Yi Hu" userId="8d8726a3898d0614" providerId="LiveId" clId="{FB9EA209-2ECE-4F3C-9BB8-8E8266B7D287}" dt="2026-01-15T02:43:31.987" v="231" actId="14100"/>
          <ac:spMkLst>
            <pc:docMk/>
            <pc:sldMk cId="0" sldId="273"/>
            <ac:spMk id="1048888" creationId="{00000000-0000-0000-0000-000000000000}"/>
          </ac:spMkLst>
        </pc:spChg>
        <pc:picChg chg="add mod">
          <ac:chgData name="Yi Hu" userId="8d8726a3898d0614" providerId="LiveId" clId="{FB9EA209-2ECE-4F3C-9BB8-8E8266B7D287}" dt="2026-01-15T02:43:22.628" v="228" actId="1076"/>
          <ac:picMkLst>
            <pc:docMk/>
            <pc:sldMk cId="0" sldId="273"/>
            <ac:picMk id="3" creationId="{F53636C5-2E0E-9419-C53C-137E3793A27E}"/>
          </ac:picMkLst>
        </pc:picChg>
        <pc:picChg chg="add mod">
          <ac:chgData name="Yi Hu" userId="8d8726a3898d0614" providerId="LiveId" clId="{FB9EA209-2ECE-4F3C-9BB8-8E8266B7D287}" dt="2026-01-15T02:43:22.628" v="228" actId="1076"/>
          <ac:picMkLst>
            <pc:docMk/>
            <pc:sldMk cId="0" sldId="273"/>
            <ac:picMk id="5" creationId="{93EFF0BA-1DF4-9ED9-6841-9DEE45CB6791}"/>
          </ac:picMkLst>
        </pc:picChg>
        <pc:picChg chg="add mod">
          <ac:chgData name="Yi Hu" userId="8d8726a3898d0614" providerId="LiveId" clId="{FB9EA209-2ECE-4F3C-9BB8-8E8266B7D287}" dt="2026-01-15T02:43:22.628" v="228" actId="1076"/>
          <ac:picMkLst>
            <pc:docMk/>
            <pc:sldMk cId="0" sldId="273"/>
            <ac:picMk id="7" creationId="{658D7DE9-B3C6-C45B-D962-B5C271C1BD80}"/>
          </ac:picMkLst>
        </pc:picChg>
        <pc:picChg chg="add mod">
          <ac:chgData name="Yi Hu" userId="8d8726a3898d0614" providerId="LiveId" clId="{FB9EA209-2ECE-4F3C-9BB8-8E8266B7D287}" dt="2026-01-15T02:43:24.790" v="229" actId="1076"/>
          <ac:picMkLst>
            <pc:docMk/>
            <pc:sldMk cId="0" sldId="273"/>
            <ac:picMk id="9" creationId="{49487EAC-31D0-8591-E6EC-ACD776E6616B}"/>
          </ac:picMkLst>
        </pc:picChg>
        <pc:picChg chg="del">
          <ac:chgData name="Yi Hu" userId="8d8726a3898d0614" providerId="LiveId" clId="{FB9EA209-2ECE-4F3C-9BB8-8E8266B7D287}" dt="2026-01-15T02:40:44.190" v="179" actId="478"/>
          <ac:picMkLst>
            <pc:docMk/>
            <pc:sldMk cId="0" sldId="273"/>
            <ac:picMk id="2097170" creationId="{00000000-0000-0000-0000-000000000000}"/>
          </ac:picMkLst>
        </pc:picChg>
      </pc:sldChg>
    </pc:docChg>
  </pc:docChgLst>
  <pc:docChgLst>
    <pc:chgData name="Yi Hu" userId="8d8726a3898d0614" providerId="LiveId" clId="{1CE5C88A-0AC3-549E-BA6A-F383A5C8C58F}"/>
    <pc:docChg chg="custSel modSld">
      <pc:chgData name="Yi Hu" userId="8d8726a3898d0614" providerId="LiveId" clId="{1CE5C88A-0AC3-549E-BA6A-F383A5C8C58F}" dt="2026-01-14T03:38:30.082" v="122" actId="166"/>
      <pc:docMkLst>
        <pc:docMk/>
      </pc:docMkLst>
      <pc:sldChg chg="modSp mod">
        <pc:chgData name="Yi Hu" userId="8d8726a3898d0614" providerId="LiveId" clId="{1CE5C88A-0AC3-549E-BA6A-F383A5C8C58F}" dt="2026-01-14T03:36:44.956" v="111" actId="27636"/>
        <pc:sldMkLst>
          <pc:docMk/>
          <pc:sldMk cId="0" sldId="257"/>
        </pc:sldMkLst>
        <pc:spChg chg="mod">
          <ac:chgData name="Yi Hu" userId="8d8726a3898d0614" providerId="LiveId" clId="{1CE5C88A-0AC3-549E-BA6A-F383A5C8C58F}" dt="2026-01-13T07:14:35.632" v="7" actId="20577"/>
          <ac:spMkLst>
            <pc:docMk/>
            <pc:sldMk cId="0" sldId="257"/>
            <ac:spMk id="1048584" creationId="{00000000-0000-0000-0000-000000000000}"/>
          </ac:spMkLst>
        </pc:spChg>
        <pc:spChg chg="mod">
          <ac:chgData name="Yi Hu" userId="8d8726a3898d0614" providerId="LiveId" clId="{1CE5C88A-0AC3-549E-BA6A-F383A5C8C58F}" dt="2026-01-13T07:14:42.765" v="14" actId="20577"/>
          <ac:spMkLst>
            <pc:docMk/>
            <pc:sldMk cId="0" sldId="257"/>
            <ac:spMk id="1048585" creationId="{00000000-0000-0000-0000-000000000000}"/>
          </ac:spMkLst>
        </pc:spChg>
        <pc:spChg chg="mod">
          <ac:chgData name="Yi Hu" userId="8d8726a3898d0614" providerId="LiveId" clId="{1CE5C88A-0AC3-549E-BA6A-F383A5C8C58F}" dt="2026-01-14T03:36:44.956" v="111" actId="27636"/>
          <ac:spMkLst>
            <pc:docMk/>
            <pc:sldMk cId="0" sldId="257"/>
            <ac:spMk id="1048586" creationId="{00000000-0000-0000-0000-000000000000}"/>
          </ac:spMkLst>
        </pc:spChg>
      </pc:sldChg>
      <pc:sldChg chg="modSp mod">
        <pc:chgData name="Yi Hu" userId="8d8726a3898d0614" providerId="LiveId" clId="{1CE5C88A-0AC3-549E-BA6A-F383A5C8C58F}" dt="2026-01-14T03:36:44.960" v="112" actId="27636"/>
        <pc:sldMkLst>
          <pc:docMk/>
          <pc:sldMk cId="0" sldId="258"/>
        </pc:sldMkLst>
        <pc:spChg chg="mod">
          <ac:chgData name="Yi Hu" userId="8d8726a3898d0614" providerId="LiveId" clId="{1CE5C88A-0AC3-549E-BA6A-F383A5C8C58F}" dt="2026-01-14T03:36:44.960" v="112" actId="27636"/>
          <ac:spMkLst>
            <pc:docMk/>
            <pc:sldMk cId="0" sldId="258"/>
            <ac:spMk id="1048592" creationId="{00000000-0000-0000-0000-000000000000}"/>
          </ac:spMkLst>
        </pc:spChg>
      </pc:sldChg>
      <pc:sldChg chg="modSp mod">
        <pc:chgData name="Yi Hu" userId="8d8726a3898d0614" providerId="LiveId" clId="{1CE5C88A-0AC3-549E-BA6A-F383A5C8C58F}" dt="2026-01-13T07:24:43.676" v="83" actId="20577"/>
        <pc:sldMkLst>
          <pc:docMk/>
          <pc:sldMk cId="0" sldId="260"/>
        </pc:sldMkLst>
        <pc:spChg chg="mod">
          <ac:chgData name="Yi Hu" userId="8d8726a3898d0614" providerId="LiveId" clId="{1CE5C88A-0AC3-549E-BA6A-F383A5C8C58F}" dt="2026-01-13T07:24:43.676" v="83" actId="20577"/>
          <ac:spMkLst>
            <pc:docMk/>
            <pc:sldMk cId="0" sldId="260"/>
            <ac:spMk id="1048616" creationId="{00000000-0000-0000-0000-000000000000}"/>
          </ac:spMkLst>
        </pc:spChg>
        <pc:spChg chg="mod">
          <ac:chgData name="Yi Hu" userId="8d8726a3898d0614" providerId="LiveId" clId="{1CE5C88A-0AC3-549E-BA6A-F383A5C8C58F}" dt="2026-01-13T07:23:35.722" v="22" actId="20577"/>
          <ac:spMkLst>
            <pc:docMk/>
            <pc:sldMk cId="0" sldId="260"/>
            <ac:spMk id="1048617" creationId="{00000000-0000-0000-0000-000000000000}"/>
          </ac:spMkLst>
        </pc:spChg>
      </pc:sldChg>
      <pc:sldChg chg="addSp delSp modSp mod">
        <pc:chgData name="Yi Hu" userId="8d8726a3898d0614" providerId="LiveId" clId="{1CE5C88A-0AC3-549E-BA6A-F383A5C8C58F}" dt="2026-01-14T03:38:30.082" v="122" actId="166"/>
        <pc:sldMkLst>
          <pc:docMk/>
          <pc:sldMk cId="0" sldId="263"/>
        </pc:sldMkLst>
        <pc:spChg chg="mod">
          <ac:chgData name="Yi Hu" userId="8d8726a3898d0614" providerId="LiveId" clId="{1CE5C88A-0AC3-549E-BA6A-F383A5C8C58F}" dt="2026-01-13T07:25:19.909" v="85" actId="20577"/>
          <ac:spMkLst>
            <pc:docMk/>
            <pc:sldMk cId="0" sldId="263"/>
            <ac:spMk id="1048669" creationId="{00000000-0000-0000-0000-000000000000}"/>
          </ac:spMkLst>
        </pc:spChg>
        <pc:spChg chg="mod">
          <ac:chgData name="Yi Hu" userId="8d8726a3898d0614" providerId="LiveId" clId="{1CE5C88A-0AC3-549E-BA6A-F383A5C8C58F}" dt="2026-01-14T03:30:05.749" v="107" actId="20577"/>
          <ac:spMkLst>
            <pc:docMk/>
            <pc:sldMk cId="0" sldId="263"/>
            <ac:spMk id="1048670" creationId="{00000000-0000-0000-0000-000000000000}"/>
          </ac:spMkLst>
        </pc:spChg>
        <pc:picChg chg="add mod">
          <ac:chgData name="Yi Hu" userId="8d8726a3898d0614" providerId="LiveId" clId="{1CE5C88A-0AC3-549E-BA6A-F383A5C8C58F}" dt="2026-01-14T03:38:30.082" v="122" actId="166"/>
          <ac:picMkLst>
            <pc:docMk/>
            <pc:sldMk cId="0" sldId="263"/>
            <ac:picMk id="2" creationId="{25C22FE6-04EC-7B0D-B916-C3DEF102E2FD}"/>
          </ac:picMkLst>
        </pc:picChg>
        <pc:picChg chg="add mod">
          <ac:chgData name="Yi Hu" userId="8d8726a3898d0614" providerId="LiveId" clId="{1CE5C88A-0AC3-549E-BA6A-F383A5C8C58F}" dt="2026-01-14T03:38:19.484" v="120" actId="1076"/>
          <ac:picMkLst>
            <pc:docMk/>
            <pc:sldMk cId="0" sldId="263"/>
            <ac:picMk id="3" creationId="{B89D9136-AFD4-DC4B-3285-813BF7F15138}"/>
          </ac:picMkLst>
        </pc:picChg>
        <pc:picChg chg="del">
          <ac:chgData name="Yi Hu" userId="8d8726a3898d0614" providerId="LiveId" clId="{1CE5C88A-0AC3-549E-BA6A-F383A5C8C58F}" dt="2026-01-14T03:37:01.336" v="115" actId="478"/>
          <ac:picMkLst>
            <pc:docMk/>
            <pc:sldMk cId="0" sldId="263"/>
            <ac:picMk id="2097153" creationId="{00000000-0000-0000-0000-000000000000}"/>
          </ac:picMkLst>
        </pc:picChg>
        <pc:picChg chg="del">
          <ac:chgData name="Yi Hu" userId="8d8726a3898d0614" providerId="LiveId" clId="{1CE5C88A-0AC3-549E-BA6A-F383A5C8C58F}" dt="2026-01-14T03:36:43.212" v="108" actId="478"/>
          <ac:picMkLst>
            <pc:docMk/>
            <pc:sldMk cId="0" sldId="263"/>
            <ac:picMk id="2097154" creationId="{00000000-0000-0000-0000-000000000000}"/>
          </ac:picMkLst>
        </pc:picChg>
      </pc:sldChg>
      <pc:sldChg chg="modSp mod">
        <pc:chgData name="Yi Hu" userId="8d8726a3898d0614" providerId="LiveId" clId="{1CE5C88A-0AC3-549E-BA6A-F383A5C8C58F}" dt="2026-01-14T03:36:44.939" v="110" actId="27636"/>
        <pc:sldMkLst>
          <pc:docMk/>
          <pc:sldMk cId="0" sldId="276"/>
        </pc:sldMkLst>
        <pc:spChg chg="mod">
          <ac:chgData name="Yi Hu" userId="8d8726a3898d0614" providerId="LiveId" clId="{1CE5C88A-0AC3-549E-BA6A-F383A5C8C58F}" dt="2026-01-14T03:36:44.939" v="110" actId="27636"/>
          <ac:spMkLst>
            <pc:docMk/>
            <pc:sldMk cId="0" sldId="276"/>
            <ac:spMk id="104894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7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104907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7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7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7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58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89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91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93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967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繁重的学业让很多同学没有机会长时间阅读。因此，我们希望能在考试周后举行一场阅读活动，让同学们一起静坐阅读一个下午，找回阅读的乐趣。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本学年，阅读社有许多优秀社员参与社团的各项事务中。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4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在国际校区中，我们有许多突出优势，并与校园文化十分契合。</a:t>
            </a:r>
          </a:p>
          <a:p>
            <a:r>
              <a:rPr lang="zh-CN" altLang="en-US"/>
              <a:t>阅读社组织阅读英文著作活动、</a:t>
            </a:r>
            <a:r>
              <a:rPr lang="zh-CN" altLang="en-US">
                <a:sym typeface="+mn-ea"/>
              </a:rPr>
              <a:t>与国际生和外教开展阅读交流，让阅读成为沟通文化的桥梁</a:t>
            </a:r>
          </a:p>
          <a:p>
            <a:r>
              <a:rPr lang="zh-CN" altLang="en-US">
                <a:sym typeface="+mn-ea"/>
              </a:rPr>
              <a:t>我们的专业局限在理工科，更应该增加对文学类作品的阅读与赏析；此外，我们也可以阅读、交流各学院推荐的专业相关书籍，增进对专业的理解。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7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读书分享会是阅读社主要的品牌活动。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2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44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9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84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86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1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0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4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46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5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2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5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8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0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6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6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65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6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35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3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903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Box 2"/>
          <p:cNvSpPr txBox="1"/>
          <p:nvPr/>
        </p:nvSpPr>
        <p:spPr>
          <a:xfrm>
            <a:off x="978406" y="2998000"/>
            <a:ext cx="2059305" cy="43460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025" dirty="0" err="1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</a:t>
            </a:r>
            <a:r>
              <a:rPr lang="en-US" sz="2025" dirty="0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025" dirty="0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胡奕</a:t>
            </a:r>
          </a:p>
        </p:txBody>
      </p:sp>
      <p:sp>
        <p:nvSpPr>
          <p:cNvPr id="1048585" name="TextBox 3"/>
          <p:cNvSpPr txBox="1"/>
          <p:nvPr/>
        </p:nvSpPr>
        <p:spPr>
          <a:xfrm>
            <a:off x="3298591" y="2998000"/>
            <a:ext cx="2086078" cy="53426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</a:t>
            </a:r>
            <a:r>
              <a:rPr lang="en-US" altLang="zh-CN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en-US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en-US" altLang="zh-CN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r>
              <a:rPr lang="en-US" altLang="zh-CN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endParaRPr lang="en-US" sz="202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586" name="TextBox 4"/>
          <p:cNvSpPr txBox="1"/>
          <p:nvPr/>
        </p:nvSpPr>
        <p:spPr>
          <a:xfrm>
            <a:off x="685642" y="997750"/>
            <a:ext cx="6503541" cy="20002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浙江大学国际校区学生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书香</a:t>
            </a:r>
            <a:r>
              <a:rPr lang="en-US" sz="5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阅读社</a:t>
            </a:r>
            <a:r>
              <a:rPr lang="zh-CN" altLang="en-US" sz="5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年终答辩</a:t>
            </a:r>
          </a:p>
        </p:txBody>
      </p:sp>
      <p:sp>
        <p:nvSpPr>
          <p:cNvPr id="1048587" name="文本框 6"/>
          <p:cNvSpPr txBox="1"/>
          <p:nvPr/>
        </p:nvSpPr>
        <p:spPr>
          <a:xfrm>
            <a:off x="978535" y="37338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社团指导教师：徐舒娜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2"/>
          <p:cNvGrpSpPr/>
          <p:nvPr/>
        </p:nvGrpSpPr>
        <p:grpSpPr>
          <a:xfrm>
            <a:off x="454963" y="93878"/>
            <a:ext cx="10641129" cy="826316"/>
            <a:chOff x="454963" y="93878"/>
            <a:chExt cx="10641129" cy="826316"/>
          </a:xfrm>
        </p:grpSpPr>
        <p:sp>
          <p:nvSpPr>
            <p:cNvPr id="1048769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0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1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2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3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4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5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6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7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8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9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0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1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2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3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4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5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6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7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8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9" name="TextBox 43"/>
            <p:cNvSpPr txBox="1"/>
            <p:nvPr/>
          </p:nvSpPr>
          <p:spPr>
            <a:xfrm>
              <a:off x="1094842" y="93878"/>
              <a:ext cx="10001250" cy="826316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-- 2025</a:t>
              </a: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790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中大型活动：社团嘉年华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书香阅读社摊位</a:t>
            </a:r>
            <a:endParaRPr lang="en-US" altLang="zh-CN" sz="2400" b="1" dirty="0"/>
          </a:p>
        </p:txBody>
      </p:sp>
      <p:pic>
        <p:nvPicPr>
          <p:cNvPr id="3" name="图片 2" descr="人们在看台上&#10;&#10;AI 生成的内容可能不正确。">
            <a:extLst>
              <a:ext uri="{FF2B5EF4-FFF2-40B4-BE49-F238E27FC236}">
                <a16:creationId xmlns:a16="http://schemas.microsoft.com/office/drawing/2014/main" id="{904CF840-5CC7-A609-0E7A-EE52E9BC6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14" y="2298632"/>
            <a:ext cx="4982135" cy="3735138"/>
          </a:xfrm>
          <a:prstGeom prst="rect">
            <a:avLst/>
          </a:prstGeom>
        </p:spPr>
      </p:pic>
      <p:pic>
        <p:nvPicPr>
          <p:cNvPr id="5" name="图片 4" descr="图片包含 户外, 人, 男人, 站&#10;&#10;AI 生成的内容可能不正确。">
            <a:extLst>
              <a:ext uri="{FF2B5EF4-FFF2-40B4-BE49-F238E27FC236}">
                <a16:creationId xmlns:a16="http://schemas.microsoft.com/office/drawing/2014/main" id="{B6C67E1F-7613-7191-8A92-F826F54D0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287381"/>
            <a:ext cx="4982136" cy="37351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17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18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19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0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1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2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3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4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5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6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7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8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9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0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1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2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3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4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5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6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7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38" name="文本框 43"/>
          <p:cNvSpPr txBox="1"/>
          <p:nvPr/>
        </p:nvSpPr>
        <p:spPr>
          <a:xfrm>
            <a:off x="799465" y="1143000"/>
            <a:ext cx="10782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社团协作形式更新：书香阅读社社团</a:t>
            </a:r>
            <a:r>
              <a:rPr lang="en-US" altLang="zh-CN" sz="2400" b="1" dirty="0"/>
              <a:t>GitHub Repository &amp; </a:t>
            </a:r>
            <a:r>
              <a:rPr lang="zh-CN" altLang="en-US" sz="2400" b="1" dirty="0"/>
              <a:t>活动历史记录规程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22"/>
          <p:cNvGrpSpPr/>
          <p:nvPr/>
        </p:nvGrpSpPr>
        <p:grpSpPr>
          <a:xfrm>
            <a:off x="454963" y="93878"/>
            <a:ext cx="10641129" cy="826316"/>
            <a:chOff x="454963" y="93878"/>
            <a:chExt cx="10641129" cy="826316"/>
          </a:xfrm>
        </p:grpSpPr>
        <p:sp>
          <p:nvSpPr>
            <p:cNvPr id="1048841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2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3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4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5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6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7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8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9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0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1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2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3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4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5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6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7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8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9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0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1" name="TextBox 43"/>
            <p:cNvSpPr txBox="1"/>
            <p:nvPr/>
          </p:nvSpPr>
          <p:spPr>
            <a:xfrm>
              <a:off x="1094842" y="93878"/>
              <a:ext cx="10001250" cy="826316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-- 2025</a:t>
              </a: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62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活动品牌：书香阅读社</a:t>
            </a:r>
            <a:r>
              <a:rPr lang="en-US" altLang="zh-CN" sz="2400" b="1" dirty="0"/>
              <a:t>×</a:t>
            </a:r>
            <a:r>
              <a:rPr lang="zh-CN" altLang="en-US" sz="2400" b="1" dirty="0"/>
              <a:t>惟学书院 惟学书会</a:t>
            </a:r>
          </a:p>
        </p:txBody>
      </p:sp>
      <p:sp>
        <p:nvSpPr>
          <p:cNvPr id="1048863" name="文本框 2"/>
          <p:cNvSpPr txBox="1"/>
          <p:nvPr/>
        </p:nvSpPr>
        <p:spPr>
          <a:xfrm>
            <a:off x="6982460" y="1991575"/>
            <a:ext cx="52095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活动形式：自由阅读自己喜欢的书籍并进行分享与讨论</a:t>
            </a:r>
          </a:p>
          <a:p>
            <a:r>
              <a:rPr lang="zh-CN" altLang="en-US" sz="2000" b="1" dirty="0"/>
              <a:t>活动时间：每周六晚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00</a:t>
            </a:r>
          </a:p>
          <a:p>
            <a:r>
              <a:rPr lang="zh-CN" altLang="en-US" sz="2000" b="1" dirty="0"/>
              <a:t>活动地点：书香阅读社活动室</a:t>
            </a:r>
          </a:p>
          <a:p>
            <a:r>
              <a:rPr lang="en-US" altLang="zh-CN" sz="2000" b="1" dirty="0"/>
              <a:t>                       </a:t>
            </a:r>
            <a:r>
              <a:rPr lang="zh-CN" altLang="en-US" sz="2000" b="1" dirty="0"/>
              <a:t>（惟学书院阅览室）</a:t>
            </a:r>
          </a:p>
        </p:txBody>
      </p:sp>
      <p:pic>
        <p:nvPicPr>
          <p:cNvPr id="7" name="图片 6" descr="图书馆里的人们&#10;&#10;AI 生成的内容可能不正确。">
            <a:extLst>
              <a:ext uri="{FF2B5EF4-FFF2-40B4-BE49-F238E27FC236}">
                <a16:creationId xmlns:a16="http://schemas.microsoft.com/office/drawing/2014/main" id="{BB0F21CE-1FC5-E42E-AF49-284D53E5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36587"/>
            <a:ext cx="5283200" cy="3962400"/>
          </a:xfrm>
          <a:prstGeom prst="rect">
            <a:avLst/>
          </a:prstGeom>
        </p:spPr>
      </p:pic>
      <p:pic>
        <p:nvPicPr>
          <p:cNvPr id="5" name="图片 4" descr="卡通人物&#10;&#10;AI 生成的内容可能不正确。">
            <a:extLst>
              <a:ext uri="{FF2B5EF4-FFF2-40B4-BE49-F238E27FC236}">
                <a16:creationId xmlns:a16="http://schemas.microsoft.com/office/drawing/2014/main" id="{232ED2E5-8A91-12D0-BEC6-2AE32313F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639018"/>
            <a:ext cx="1905000" cy="2694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66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7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8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9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0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1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2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3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4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5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6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7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8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9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0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1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2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3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4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5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6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87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活动品牌：月度读书会</a:t>
            </a:r>
          </a:p>
        </p:txBody>
      </p:sp>
      <p:sp>
        <p:nvSpPr>
          <p:cNvPr id="1048888" name="文本框 2"/>
          <p:cNvSpPr txBox="1"/>
          <p:nvPr/>
        </p:nvSpPr>
        <p:spPr>
          <a:xfrm>
            <a:off x="6781800" y="1930026"/>
            <a:ext cx="50292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活动形式：每月一个主题，邀请社员或联动其他社团开展主题读书分享，形式自由。</a:t>
            </a:r>
          </a:p>
          <a:p>
            <a:r>
              <a:rPr lang="zh-CN" altLang="en-US" sz="2000" b="1" dirty="0"/>
              <a:t>活动时间：每月下旬</a:t>
            </a:r>
          </a:p>
          <a:p>
            <a:r>
              <a:rPr lang="zh-CN" altLang="en-US" sz="2000" b="1" dirty="0"/>
              <a:t>活动地点：书香阅读社活动室</a:t>
            </a:r>
          </a:p>
        </p:txBody>
      </p:sp>
      <p:pic>
        <p:nvPicPr>
          <p:cNvPr id="3" name="图片 2" descr="图书馆里的椅子上&#10;&#10;AI 生成的内容可能不正确。">
            <a:extLst>
              <a:ext uri="{FF2B5EF4-FFF2-40B4-BE49-F238E27FC236}">
                <a16:creationId xmlns:a16="http://schemas.microsoft.com/office/drawing/2014/main" id="{F53636C5-2E0E-9419-C53C-137E3793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98" y="2037132"/>
            <a:ext cx="3862310" cy="2895600"/>
          </a:xfrm>
          <a:prstGeom prst="rect">
            <a:avLst/>
          </a:prstGeom>
        </p:spPr>
      </p:pic>
      <p:pic>
        <p:nvPicPr>
          <p:cNvPr id="5" name="图片 4" descr="会议室里的椅子上&#10;&#10;AI 生成的内容可能不正确。">
            <a:extLst>
              <a:ext uri="{FF2B5EF4-FFF2-40B4-BE49-F238E27FC236}">
                <a16:creationId xmlns:a16="http://schemas.microsoft.com/office/drawing/2014/main" id="{93EFF0BA-1DF4-9ED9-6841-9DEE45CB6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40" y="3419997"/>
            <a:ext cx="3962400" cy="2971800"/>
          </a:xfrm>
          <a:prstGeom prst="rect">
            <a:avLst/>
          </a:prstGeom>
        </p:spPr>
      </p:pic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658D7DE9-B3C6-C45B-D962-B5C271C1B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88" y="3604030"/>
            <a:ext cx="1832888" cy="2592837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49487EAC-31D0-8591-E6EC-ACD776E66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02" y="3604030"/>
            <a:ext cx="1832888" cy="25928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91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2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3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4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5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6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7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8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9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0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1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2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3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4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5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6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7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8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9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0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1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912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活动品牌：读书笔记漂流</a:t>
            </a:r>
          </a:p>
        </p:txBody>
      </p:sp>
      <p:pic>
        <p:nvPicPr>
          <p:cNvPr id="2097171" name="图片 1" descr="7c55551ea046996f4c27ed74ed8820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981200"/>
            <a:ext cx="3211195" cy="4543425"/>
          </a:xfrm>
          <a:prstGeom prst="rect">
            <a:avLst/>
          </a:prstGeom>
        </p:spPr>
      </p:pic>
      <p:sp>
        <p:nvSpPr>
          <p:cNvPr id="1048913" name="文本框 2"/>
          <p:cNvSpPr txBox="1"/>
          <p:nvPr/>
        </p:nvSpPr>
        <p:spPr>
          <a:xfrm>
            <a:off x="6982460" y="2362200"/>
            <a:ext cx="5209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活动形式：书写并传递漂流笔记本</a:t>
            </a:r>
          </a:p>
          <a:p>
            <a:r>
              <a:rPr lang="zh-CN" altLang="en-US" sz="2000" b="1"/>
              <a:t>活动时间：每学年秋冬学期至春夏学期初</a:t>
            </a:r>
          </a:p>
        </p:txBody>
      </p:sp>
      <p:pic>
        <p:nvPicPr>
          <p:cNvPr id="2097172" name="图片 3" descr="2bc0c6baedae0568274c07f9cb813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762125"/>
            <a:ext cx="6401435" cy="4801235"/>
          </a:xfrm>
          <a:prstGeom prst="rect">
            <a:avLst/>
          </a:prstGeom>
        </p:spPr>
      </p:pic>
      <p:pic>
        <p:nvPicPr>
          <p:cNvPr id="2097173" name="图片 4" descr="6c60ba0381a16c564f4d8bbfb1b93b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" y="1981200"/>
            <a:ext cx="6365240" cy="4410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16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7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8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9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0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1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2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3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4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5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6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7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8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9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0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1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2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3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4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5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6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937" name="文本框 43"/>
          <p:cNvSpPr txBox="1"/>
          <p:nvPr/>
        </p:nvSpPr>
        <p:spPr>
          <a:xfrm>
            <a:off x="914400" y="1050290"/>
            <a:ext cx="10014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社团公众号运营：书单征集与活动预告</a:t>
            </a:r>
          </a:p>
        </p:txBody>
      </p:sp>
      <p:pic>
        <p:nvPicPr>
          <p:cNvPr id="2097174" name="图片 2" descr="058c8c79c51bfc015f923226dd6e8af"/>
          <p:cNvPicPr>
            <a:picLocks noChangeAspect="1"/>
          </p:cNvPicPr>
          <p:nvPr/>
        </p:nvPicPr>
        <p:blipFill>
          <a:blip r:embed="rId4"/>
          <a:srcRect t="10287"/>
          <a:stretch>
            <a:fillRect/>
          </a:stretch>
        </p:blipFill>
        <p:spPr>
          <a:xfrm>
            <a:off x="1600200" y="1573530"/>
            <a:ext cx="2632075" cy="5248275"/>
          </a:xfrm>
          <a:prstGeom prst="rect">
            <a:avLst/>
          </a:prstGeom>
        </p:spPr>
      </p:pic>
      <p:pic>
        <p:nvPicPr>
          <p:cNvPr id="2097175" name="图片 3" descr="5e8e62ceadd7e7441bc4909a495c8df"/>
          <p:cNvPicPr>
            <a:picLocks noChangeAspect="1"/>
          </p:cNvPicPr>
          <p:nvPr/>
        </p:nvPicPr>
        <p:blipFill>
          <a:blip r:embed="rId5"/>
          <a:srcRect t="9648"/>
          <a:stretch>
            <a:fillRect/>
          </a:stretch>
        </p:blipFill>
        <p:spPr>
          <a:xfrm>
            <a:off x="4572000" y="1510665"/>
            <a:ext cx="2644775" cy="5311140"/>
          </a:xfrm>
          <a:prstGeom prst="rect">
            <a:avLst/>
          </a:prstGeom>
        </p:spPr>
      </p:pic>
      <p:pic>
        <p:nvPicPr>
          <p:cNvPr id="2097176" name="图片 4" descr="fb7df82d76475891fb3a3e93c926de4"/>
          <p:cNvPicPr>
            <a:picLocks noChangeAspect="1"/>
          </p:cNvPicPr>
          <p:nvPr/>
        </p:nvPicPr>
        <p:blipFill>
          <a:blip r:embed="rId6"/>
          <a:srcRect t="11019"/>
          <a:stretch>
            <a:fillRect/>
          </a:stretch>
        </p:blipFill>
        <p:spPr>
          <a:xfrm>
            <a:off x="7556500" y="1537335"/>
            <a:ext cx="2675255" cy="52920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"/>
          <p:cNvGrpSpPr/>
          <p:nvPr/>
        </p:nvGrpSpPr>
        <p:grpSpPr>
          <a:xfrm>
            <a:off x="1828519" y="2819093"/>
            <a:ext cx="2009662" cy="1138956"/>
            <a:chOff x="2084424" y="2462858"/>
            <a:chExt cx="2009662" cy="1138956"/>
          </a:xfrm>
        </p:grpSpPr>
        <p:sp>
          <p:nvSpPr>
            <p:cNvPr id="1048940" name="TextBox 3"/>
            <p:cNvSpPr txBox="1"/>
            <p:nvPr/>
          </p:nvSpPr>
          <p:spPr>
            <a:xfrm>
              <a:off x="2084424" y="2462858"/>
              <a:ext cx="2009662" cy="1138956"/>
            </a:xfrm>
            <a:prstGeom prst="rect">
              <a:avLst/>
            </a:prstGeom>
          </p:spPr>
          <p:txBody>
            <a:bodyPr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8025" b="1">
                  <a:solidFill>
                    <a:schemeClr val="accent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</a:p>
          </p:txBody>
        </p:sp>
      </p:grpSp>
      <p:sp>
        <p:nvSpPr>
          <p:cNvPr id="1048941" name="TextBox 4"/>
          <p:cNvSpPr txBox="1"/>
          <p:nvPr/>
        </p:nvSpPr>
        <p:spPr>
          <a:xfrm>
            <a:off x="3810143" y="2056009"/>
            <a:ext cx="6164285" cy="195181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zh-CN" altLang="en-US" sz="45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下一学年工作计划</a:t>
            </a:r>
          </a:p>
        </p:txBody>
      </p:sp>
      <p:sp>
        <p:nvSpPr>
          <p:cNvPr id="1048942" name="文本框 4"/>
          <p:cNvSpPr txBox="1"/>
          <p:nvPr/>
        </p:nvSpPr>
        <p:spPr>
          <a:xfrm>
            <a:off x="10090150" y="5246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26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43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4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5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6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7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8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9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0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1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2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3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4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5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6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7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8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9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0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1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2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3" name="TextBox 47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活动计划</a:t>
              </a:r>
            </a:p>
          </p:txBody>
        </p:sp>
      </p:grpSp>
      <p:sp>
        <p:nvSpPr>
          <p:cNvPr id="1048964" name="文本框 48"/>
          <p:cNvSpPr txBox="1"/>
          <p:nvPr/>
        </p:nvSpPr>
        <p:spPr>
          <a:xfrm>
            <a:off x="1219200" y="2362200"/>
            <a:ext cx="9824720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延续并不断调整改进现有品牌活动的形式，收集社员对于活动意见与建议，使社团品牌活动能够更好地服务全校师生，为大家提供培养阅读习惯、分享阅读思考的平台。</a:t>
            </a: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创新月度读书会主题，邀请不同专业、不同学院的学生与老师分享专业相关书籍，联动其他社团、分享各类兴趣领域的书籍，邀请社员分享讨论自己喜欢的书籍等，拓展阅读视野。</a:t>
            </a: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创新线上活动形式，建立线上书籍推荐、书籍交换等平台，加强阅读社微信群社群的运营，为社员提供一个日常分享与交流阅读感悟的线上社群。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>
              <a:sym typeface="+mn-ea"/>
            </a:endParaRPr>
          </a:p>
        </p:txBody>
      </p:sp>
      <p:sp>
        <p:nvSpPr>
          <p:cNvPr id="1048965" name="文本框 49"/>
          <p:cNvSpPr txBox="1"/>
          <p:nvPr/>
        </p:nvSpPr>
        <p:spPr>
          <a:xfrm>
            <a:off x="1275080" y="17557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品牌活动规划：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26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68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9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0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1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2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3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4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5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6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7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8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9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0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1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2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3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4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5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6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7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8" name="TextBox 47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活动计划</a:t>
              </a:r>
            </a:p>
          </p:txBody>
        </p:sp>
      </p:grpSp>
      <p:sp>
        <p:nvSpPr>
          <p:cNvPr id="1048989" name="文本框 47"/>
          <p:cNvSpPr txBox="1"/>
          <p:nvPr/>
        </p:nvSpPr>
        <p:spPr>
          <a:xfrm>
            <a:off x="1371600" y="1755775"/>
            <a:ext cx="9933940" cy="580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/>
              <a:t>1.  </a:t>
            </a:r>
            <a:r>
              <a:rPr lang="en-US" sz="2000" b="1"/>
              <a:t>3.8 </a:t>
            </a:r>
            <a:r>
              <a:rPr lang="zh-CN" altLang="en-US" sz="2000" b="1"/>
              <a:t>妇女节系列读书活动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女性主义读书分享会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女性主义书籍推荐与书展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妇女节主题书籍推荐推文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书籍交换与感悟分享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b="1"/>
          </a:p>
          <a:p>
            <a:pPr>
              <a:lnSpc>
                <a:spcPct val="150000"/>
              </a:lnSpc>
            </a:pPr>
            <a:r>
              <a:rPr lang="en-US" altLang="zh-CN" sz="2000" b="1"/>
              <a:t>2.  4.23 </a:t>
            </a:r>
            <a:r>
              <a:rPr lang="zh-CN" altLang="en-US" sz="2000" b="1"/>
              <a:t>世界读书日主题阅读活动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书籍封面设计征集活动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主题书单征集与推荐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“</a:t>
            </a:r>
            <a:r>
              <a:rPr lang="zh-CN" altLang="en-US" b="1"/>
              <a:t>如果我是作者</a:t>
            </a:r>
            <a:r>
              <a:rPr lang="en-US" altLang="zh-CN" b="1"/>
              <a:t>”</a:t>
            </a:r>
            <a:r>
              <a:rPr lang="zh-CN" altLang="en-US" b="1"/>
              <a:t>：故事结局改写征集活动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b="1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48990" name="文本框 49"/>
          <p:cNvSpPr txBox="1"/>
          <p:nvPr/>
        </p:nvSpPr>
        <p:spPr>
          <a:xfrm>
            <a:off x="1275080" y="12954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中大型活动规划：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23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91" name="AutoShape 24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2" name="AutoShape 25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3" name="AutoShape 26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4" name="AutoShape 27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5" name="AutoShape 28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6" name="AutoShape 29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7" name="AutoShape 30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8" name="AutoShape 31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9" name="AutoShape 32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0" name="AutoShape 33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1" name="AutoShape 34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2" name="AutoShape 35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3" name="AutoShape 36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4" name="AutoShape 37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5" name="AutoShape 38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6" name="AutoShape 39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7" name="AutoShape 40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8" name="AutoShape 41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9" name="AutoShape 42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10" name="AutoShape 43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11" name="TextBox 44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社团建设目标</a:t>
              </a:r>
            </a:p>
          </p:txBody>
        </p:sp>
      </p:grpSp>
      <p:sp>
        <p:nvSpPr>
          <p:cNvPr id="1049012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04832" y="129540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pc="0">
                <a:latin typeface="+mn-lt"/>
                <a:ea typeface="+mn-ea"/>
              </a:rPr>
              <a:t>社团文化</a:t>
            </a:r>
            <a:endParaRPr lang="zh-CN" altLang="en-US" sz="2000" spc="0">
              <a:latin typeface="+mn-lt"/>
              <a:ea typeface="+mn-ea"/>
            </a:endParaRPr>
          </a:p>
          <a:p>
            <a:pPr marL="0" indent="457200">
              <a:buNone/>
            </a:pPr>
            <a:r>
              <a:rPr lang="zh-CN" altLang="en-US" sz="2000" spc="0">
                <a:latin typeface="+mn-lt"/>
                <a:ea typeface="+mn-ea"/>
              </a:rPr>
              <a:t>提高社团凝聚力，定期举行社团内活动以营造社团内阅读氛围，提高社员阅读书籍、分享好书积极性。</a:t>
            </a:r>
          </a:p>
          <a:p>
            <a:pPr marL="0" indent="457200">
              <a:buNone/>
            </a:pPr>
            <a:r>
              <a:rPr sz="2000" spc="0">
                <a:latin typeface="+mn-lt"/>
                <a:ea typeface="+mn-ea"/>
              </a:rPr>
              <a:t>营造“爱读书，读好书，善读书”校园文化氛围，致力于丰富同学们的精神生活。</a:t>
            </a:r>
          </a:p>
          <a:p>
            <a:pPr marL="0" indent="457200">
              <a:buNone/>
            </a:pPr>
            <a:endParaRPr lang="zh-CN" altLang="en-US" sz="2000" spc="0">
              <a:latin typeface="+mn-lt"/>
              <a:ea typeface="+mn-ea"/>
            </a:endParaRPr>
          </a:p>
          <a:p>
            <a:r>
              <a:rPr lang="zh-CN" altLang="en-US" sz="2000" b="1" spc="0">
                <a:latin typeface="+mn-lt"/>
                <a:ea typeface="+mn-ea"/>
              </a:rPr>
              <a:t>社团规模</a:t>
            </a:r>
            <a:endParaRPr lang="zh-CN" altLang="en-US" sz="2000" spc="0">
              <a:latin typeface="+mn-lt"/>
              <a:ea typeface="+mn-ea"/>
            </a:endParaRPr>
          </a:p>
          <a:p>
            <a:pPr marL="0" indent="457200">
              <a:buNone/>
            </a:pPr>
            <a:r>
              <a:rPr lang="zh-CN" altLang="en-US" sz="2000" spc="0">
                <a:latin typeface="+mn-lt"/>
                <a:ea typeface="+mn-ea"/>
              </a:rPr>
              <a:t>扩大核心社员规模：通过组织大型活动，吸纳更多同学成为社团核心成员，参与活动组织。</a:t>
            </a:r>
          </a:p>
          <a:p>
            <a:pPr marL="0" indent="457200">
              <a:buNone/>
            </a:pPr>
            <a:r>
              <a:rPr lang="zh-CN" altLang="en-US" sz="2000" spc="0">
                <a:latin typeface="+mn-lt"/>
                <a:ea typeface="+mn-ea"/>
              </a:rPr>
              <a:t>扩大社团规模：通过各类对外阅读活动吸引热爱阅读的同学加入阅读社，扩大社团规模。</a:t>
            </a:r>
            <a:endParaRPr lang="en-US" altLang="zh-CN" sz="2000" spc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90" name="TextBox 3"/>
          <p:cNvSpPr txBox="1"/>
          <p:nvPr/>
        </p:nvSpPr>
        <p:spPr>
          <a:xfrm>
            <a:off x="544858" y="421974"/>
            <a:ext cx="2792730" cy="8915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5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1048591" name="TextBox 4"/>
          <p:cNvSpPr txBox="1"/>
          <p:nvPr/>
        </p:nvSpPr>
        <p:spPr>
          <a:xfrm>
            <a:off x="628470" y="1137619"/>
            <a:ext cx="2792730" cy="447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</a:p>
        </p:txBody>
      </p:sp>
      <p:sp>
        <p:nvSpPr>
          <p:cNvPr id="1048592" name="TextBox 5"/>
          <p:cNvSpPr txBox="1"/>
          <p:nvPr/>
        </p:nvSpPr>
        <p:spPr>
          <a:xfrm>
            <a:off x="1281479" y="1669445"/>
            <a:ext cx="5811370" cy="433728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marL="342900" lvl="0" indent="-342900" algn="l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社团特色</a:t>
            </a:r>
          </a:p>
          <a:p>
            <a:pPr marL="342900" lvl="0" indent="-342900" algn="l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社团本年度活动及运营成果</a:t>
            </a:r>
          </a:p>
          <a:p>
            <a:pPr marL="342900" lvl="0" indent="-342900" algn="l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社团下一学年工作计划</a:t>
            </a:r>
          </a:p>
          <a:p>
            <a:pPr lvl="0" indent="0" algn="l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None/>
            </a:pPr>
            <a:endParaRPr 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>
              <a:lnSpc>
                <a:spcPct val="150000"/>
              </a:lnSpc>
              <a:spcBef>
                <a:spcPts val="375"/>
              </a:spcBef>
              <a:buFont typeface="Arial" panose="020B0604020202020204"/>
              <a:buNone/>
            </a:pPr>
            <a:endParaRPr 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>
              <a:lnSpc>
                <a:spcPct val="120000"/>
              </a:lnSpc>
              <a:spcBef>
                <a:spcPts val="375"/>
              </a:spcBef>
              <a:buFont typeface="Arial" panose="020B0604020202020204"/>
              <a:buNone/>
            </a:pPr>
            <a:endParaRPr 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3" name="TextBox 2"/>
          <p:cNvSpPr txBox="1"/>
          <p:nvPr/>
        </p:nvSpPr>
        <p:spPr>
          <a:xfrm>
            <a:off x="778650" y="2540805"/>
            <a:ext cx="5676900" cy="943357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l">
              <a:lnSpc>
                <a:spcPct val="64000"/>
              </a:lnSpc>
            </a:pPr>
            <a:r>
              <a:rPr lang="en-US" sz="8775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</a:p>
        </p:txBody>
      </p:sp>
      <p:sp>
        <p:nvSpPr>
          <p:cNvPr id="1049014" name="TextBox 3"/>
          <p:cNvSpPr txBox="1"/>
          <p:nvPr/>
        </p:nvSpPr>
        <p:spPr>
          <a:xfrm>
            <a:off x="1341358" y="1803717"/>
            <a:ext cx="3248025" cy="455677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l">
              <a:lnSpc>
                <a:spcPct val="64000"/>
              </a:lnSpc>
            </a:pPr>
            <a:r>
              <a:rPr lang="en-US" sz="36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感谢您的观看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2"/>
          <p:cNvGrpSpPr/>
          <p:nvPr/>
        </p:nvGrpSpPr>
        <p:grpSpPr>
          <a:xfrm>
            <a:off x="2084424" y="2666693"/>
            <a:ext cx="2009662" cy="1138956"/>
            <a:chOff x="2084424" y="2462858"/>
            <a:chExt cx="2009662" cy="1138956"/>
          </a:xfrm>
        </p:grpSpPr>
        <p:sp>
          <p:nvSpPr>
            <p:cNvPr id="1048593" name="TextBox 3"/>
            <p:cNvSpPr txBox="1"/>
            <p:nvPr/>
          </p:nvSpPr>
          <p:spPr>
            <a:xfrm>
              <a:off x="2084424" y="2462858"/>
              <a:ext cx="2009662" cy="1138956"/>
            </a:xfrm>
            <a:prstGeom prst="rect">
              <a:avLst/>
            </a:prstGeom>
          </p:spPr>
          <p:txBody>
            <a:bodyPr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8025" b="1">
                  <a:solidFill>
                    <a:schemeClr val="accent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</a:p>
          </p:txBody>
        </p:sp>
      </p:grpSp>
      <p:sp>
        <p:nvSpPr>
          <p:cNvPr id="1048594" name="TextBox 4"/>
          <p:cNvSpPr txBox="1"/>
          <p:nvPr/>
        </p:nvSpPr>
        <p:spPr>
          <a:xfrm>
            <a:off x="3962543" y="1904879"/>
            <a:ext cx="6164285" cy="195181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zh-CN" altLang="en-US" sz="45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社团特色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1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595" name="AutoShape 2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596" name="AutoShape 2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597" name="AutoShape 2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598" name="AutoShape 2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599" name="AutoShape 2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0" name="AutoShape 2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1" name="AutoShape 2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2" name="AutoShape 2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3" name="AutoShape 3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4" name="AutoShape 3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5" name="AutoShape 3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6" name="AutoShape 3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7" name="AutoShape 3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8" name="AutoShape 3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9" name="AutoShape 3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0" name="AutoShape 3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1" name="AutoShape 3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2" name="AutoShape 3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3" name="AutoShape 4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4" name="AutoShape 4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5" name="TextBox 42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体系化成员架构</a:t>
              </a:r>
            </a:p>
          </p:txBody>
        </p:sp>
      </p:grpSp>
      <p:sp>
        <p:nvSpPr>
          <p:cNvPr id="1048616" name="文本框 1"/>
          <p:cNvSpPr txBox="1"/>
          <p:nvPr/>
        </p:nvSpPr>
        <p:spPr>
          <a:xfrm>
            <a:off x="1524000" y="2242820"/>
            <a:ext cx="927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活动组织</a:t>
            </a:r>
          </a:p>
          <a:p>
            <a:r>
              <a:rPr lang="zh-CN" altLang="en-US" dirty="0"/>
              <a:t>书香阅读社所有社内、对外活动由所有核心社员共同负责，每个活动由一位负责人主要负责组织，根据活动复杂程度，由</a:t>
            </a:r>
            <a:r>
              <a:rPr lang="en-US" altLang="zh-CN" dirty="0"/>
              <a:t>2-3</a:t>
            </a:r>
            <a:r>
              <a:rPr lang="zh-CN" altLang="en-US" dirty="0"/>
              <a:t>位社员协助组织。</a:t>
            </a:r>
          </a:p>
          <a:p>
            <a:r>
              <a:rPr lang="zh-CN" altLang="en-US" b="1" dirty="0"/>
              <a:t>负责人：</a:t>
            </a:r>
            <a:r>
              <a:rPr lang="zh-CN" altLang="en-CN" b="1" dirty="0"/>
              <a:t>张森榕</a:t>
            </a:r>
            <a:endParaRPr lang="zh-CN" altLang="en-US" b="1" dirty="0"/>
          </a:p>
          <a:p>
            <a:endParaRPr lang="zh-CN" altLang="en-US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财务报销</a:t>
            </a:r>
          </a:p>
          <a:p>
            <a:r>
              <a:rPr lang="zh-CN" altLang="en-US" dirty="0"/>
              <a:t>由</a:t>
            </a:r>
            <a:r>
              <a:rPr lang="en-US" altLang="zh-CN" dirty="0"/>
              <a:t>1-2</a:t>
            </a:r>
            <a:r>
              <a:rPr lang="zh-CN" altLang="en-US" dirty="0"/>
              <a:t>名社员负责活动经费分配、活动物资购置、活动费用报销工作。</a:t>
            </a:r>
          </a:p>
          <a:p>
            <a:r>
              <a:rPr lang="zh-CN" altLang="en-US" b="1" dirty="0"/>
              <a:t>负责人：</a:t>
            </a:r>
            <a:r>
              <a:rPr lang="zh-CN" altLang="en-CN" b="1" dirty="0"/>
              <a:t>滕佳煜</a:t>
            </a:r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社团宣传</a:t>
            </a:r>
          </a:p>
          <a:p>
            <a:r>
              <a:rPr lang="zh-CN" altLang="en-US" dirty="0"/>
              <a:t>由</a:t>
            </a:r>
            <a:r>
              <a:rPr lang="en-US" altLang="zh-CN" dirty="0"/>
              <a:t>2-3</a:t>
            </a:r>
            <a:r>
              <a:rPr lang="zh-CN" altLang="en-US" dirty="0"/>
              <a:t>名社员负责社团活动宣传，包括活动海报设计、活动推文编辑、社团公众号日常运营（每月书单栏目与活动预告）</a:t>
            </a:r>
          </a:p>
          <a:p>
            <a:r>
              <a:rPr lang="zh-CN" altLang="en-US" b="1" dirty="0"/>
              <a:t>负责人：</a:t>
            </a:r>
            <a:r>
              <a:rPr lang="zh-CN" altLang="en-CN" b="1" dirty="0"/>
              <a:t>潘冰昕</a:t>
            </a:r>
            <a:endParaRPr lang="zh-CN" altLang="en-US" b="1" dirty="0"/>
          </a:p>
        </p:txBody>
      </p:sp>
      <p:sp>
        <p:nvSpPr>
          <p:cNvPr id="1048617" name="文本框 4"/>
          <p:cNvSpPr txBox="1"/>
          <p:nvPr/>
        </p:nvSpPr>
        <p:spPr>
          <a:xfrm>
            <a:off x="1524000" y="144780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社长：胡奕</a:t>
            </a:r>
          </a:p>
          <a:p>
            <a:r>
              <a:rPr lang="zh-CN" altLang="en-US" sz="2000" b="1" dirty="0"/>
              <a:t>副社长：刘子墨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extBox 5"/>
          <p:cNvSpPr txBox="1"/>
          <p:nvPr/>
        </p:nvSpPr>
        <p:spPr>
          <a:xfrm>
            <a:off x="1643863" y="3325809"/>
            <a:ext cx="7220692" cy="66294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随着社会的发展，人们对精神文化生活的需求越来越高，阅读成为了一种追求和享受。</a:t>
            </a:r>
          </a:p>
        </p:txBody>
      </p:sp>
      <p:sp>
        <p:nvSpPr>
          <p:cNvPr id="1048621" name="TextBox 9"/>
          <p:cNvSpPr txBox="1"/>
          <p:nvPr/>
        </p:nvSpPr>
        <p:spPr>
          <a:xfrm>
            <a:off x="3472914" y="4947518"/>
            <a:ext cx="7220692" cy="66294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阅读社的成立，为喜欢阅读的人提供了一个交流和学习的平台，也为推广阅读文化做出了积极的贡献。</a:t>
            </a:r>
          </a:p>
        </p:txBody>
      </p:sp>
      <p:grpSp>
        <p:nvGrpSpPr>
          <p:cNvPr id="49" name="Group 11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62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4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4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42" name="TextBox 32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社团突出优势及与校园文化契合程度</a:t>
              </a:r>
            </a:p>
          </p:txBody>
        </p:sp>
      </p:grpSp>
      <p:sp>
        <p:nvSpPr>
          <p:cNvPr id="1048643" name="文本框 1"/>
          <p:cNvSpPr txBox="1"/>
          <p:nvPr/>
        </p:nvSpPr>
        <p:spPr>
          <a:xfrm>
            <a:off x="1524000" y="1524000"/>
            <a:ext cx="890206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突出优势：</a:t>
            </a:r>
            <a:endParaRPr lang="zh-CN" altLang="en-US" sz="2000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/>
              <a:t>通过日常阅读活动营造校园书香氛围，唤起同学们的阅读习惯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通过线上、线下读书交流，搭建爱书人抒发感想、相互交流的平台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通过读书分享会，培养阅读中的思考与批判意识，突破信息茧房</a:t>
            </a:r>
          </a:p>
        </p:txBody>
      </p:sp>
      <p:sp>
        <p:nvSpPr>
          <p:cNvPr id="1048644" name="文本框 2"/>
          <p:cNvSpPr txBox="1"/>
          <p:nvPr/>
        </p:nvSpPr>
        <p:spPr>
          <a:xfrm>
            <a:off x="1549400" y="3429000"/>
            <a:ext cx="9412605" cy="3444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校园文化契合度：</a:t>
            </a:r>
          </a:p>
          <a:p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国际校区：阅读英文著作、与国际生和外教开展阅读交流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理工科：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工程（电子计算机、电气、机械、土木）、生物（生物医学、生物信息）、商学院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无文科类专业，增加文学类作品的阅读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阅读、交流各学院推荐的专业相关书籍</a:t>
            </a: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2"/>
          <p:cNvGrpSpPr/>
          <p:nvPr/>
        </p:nvGrpSpPr>
        <p:grpSpPr>
          <a:xfrm>
            <a:off x="2084424" y="2462858"/>
            <a:ext cx="2009662" cy="1138956"/>
            <a:chOff x="2084424" y="2462858"/>
            <a:chExt cx="2009662" cy="1138956"/>
          </a:xfrm>
        </p:grpSpPr>
        <p:sp>
          <p:nvSpPr>
            <p:cNvPr id="1048647" name="TextBox 3"/>
            <p:cNvSpPr txBox="1"/>
            <p:nvPr/>
          </p:nvSpPr>
          <p:spPr>
            <a:xfrm>
              <a:off x="2084424" y="2462858"/>
              <a:ext cx="2009662" cy="1138956"/>
            </a:xfrm>
            <a:prstGeom prst="rect">
              <a:avLst/>
            </a:prstGeom>
          </p:spPr>
          <p:txBody>
            <a:bodyPr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8025" b="1">
                  <a:solidFill>
                    <a:schemeClr val="accent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</a:p>
          </p:txBody>
        </p:sp>
      </p:grpSp>
      <p:sp>
        <p:nvSpPr>
          <p:cNvPr id="1048648" name="TextBox 4"/>
          <p:cNvSpPr txBox="1"/>
          <p:nvPr/>
        </p:nvSpPr>
        <p:spPr>
          <a:xfrm>
            <a:off x="4038600" y="2463165"/>
            <a:ext cx="8161655" cy="19519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lnSpcReduction="10000"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zh-CN" altLang="en-US" sz="45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社团本年度活动</a:t>
            </a:r>
          </a:p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zh-CN" altLang="en-US" sz="45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及运营成果</a:t>
            </a:r>
            <a:endParaRPr lang="zh-CN" altLang="en-US" sz="45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  <a:spcBef>
                <a:spcPct val="0"/>
              </a:spcBef>
            </a:pPr>
            <a:endParaRPr lang="en-US" sz="45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22"/>
          <p:cNvGrpSpPr/>
          <p:nvPr/>
        </p:nvGrpSpPr>
        <p:grpSpPr>
          <a:xfrm>
            <a:off x="454963" y="93878"/>
            <a:ext cx="10641129" cy="826316"/>
            <a:chOff x="454963" y="93878"/>
            <a:chExt cx="10641129" cy="826316"/>
          </a:xfrm>
        </p:grpSpPr>
        <p:sp>
          <p:nvSpPr>
            <p:cNvPr id="1048649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0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1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2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3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4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5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6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7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8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9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0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1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2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3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4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5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6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7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8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9" name="TextBox 43"/>
            <p:cNvSpPr txBox="1"/>
            <p:nvPr/>
          </p:nvSpPr>
          <p:spPr>
            <a:xfrm>
              <a:off x="1094842" y="93878"/>
              <a:ext cx="10001250" cy="826316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-- 2025</a:t>
              </a: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年春夏学期</a:t>
              </a:r>
            </a:p>
          </p:txBody>
        </p:sp>
      </p:grpSp>
      <p:sp>
        <p:nvSpPr>
          <p:cNvPr id="1048670" name="文本框 43"/>
          <p:cNvSpPr txBox="1"/>
          <p:nvPr/>
        </p:nvSpPr>
        <p:spPr>
          <a:xfrm>
            <a:off x="869315" y="1219200"/>
            <a:ext cx="7515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《</a:t>
            </a:r>
            <a:r>
              <a:rPr lang="zh-CN" altLang="en-CN" sz="2400" b="1" dirty="0"/>
              <a:t>蒲公英酒</a:t>
            </a:r>
            <a:r>
              <a:rPr lang="zh-CN" altLang="en-US" sz="2400" b="1" dirty="0"/>
              <a:t>》读书分享会</a:t>
            </a:r>
            <a:r>
              <a:rPr lang="en-US" altLang="zh-CN" sz="2400" b="1" dirty="0"/>
              <a:t> 2024.3.2</a:t>
            </a: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B89D9136-AFD4-DC4B-3285-813BF7F1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96"/>
          <a:stretch/>
        </p:blipFill>
        <p:spPr>
          <a:xfrm>
            <a:off x="889788" y="1729503"/>
            <a:ext cx="4803597" cy="42653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C22FE6-04EC-7B0D-B916-C3DEF102E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2590800"/>
            <a:ext cx="6730999" cy="37861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2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048697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98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99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0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1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2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3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4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5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6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7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8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9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0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1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2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3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4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5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6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048717" name="文本框 43"/>
          <p:cNvSpPr txBox="1"/>
          <p:nvPr/>
        </p:nvSpPr>
        <p:spPr>
          <a:xfrm>
            <a:off x="1009015" y="1301750"/>
            <a:ext cx="9844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妇女节 </a:t>
            </a:r>
            <a:r>
              <a:rPr lang="en-US" altLang="zh-CN" sz="2400" b="1" dirty="0"/>
              <a:t>HER STORY</a:t>
            </a:r>
            <a:r>
              <a:rPr lang="zh-CN" altLang="en-US" sz="2400" b="1" dirty="0"/>
              <a:t>阅读沙龙</a:t>
            </a:r>
            <a:r>
              <a:rPr lang="en-US" altLang="zh-CN" sz="2400" b="1" dirty="0"/>
              <a:t> </a:t>
            </a:r>
          </a:p>
        </p:txBody>
      </p:sp>
      <p:sp>
        <p:nvSpPr>
          <p:cNvPr id="1048718" name="TextBox 43"/>
          <p:cNvSpPr txBox="1"/>
          <p:nvPr/>
        </p:nvSpPr>
        <p:spPr>
          <a:xfrm>
            <a:off x="1094842" y="93878"/>
            <a:ext cx="10001250" cy="826316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社团本年度活动</a:t>
            </a:r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-- 2025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年春夏学期</a:t>
            </a:r>
          </a:p>
        </p:txBody>
      </p:sp>
      <p:pic>
        <p:nvPicPr>
          <p:cNvPr id="2" name="图片 1" descr="c81e3f47c898e167f7f4179f99f1fb4">
            <a:extLst>
              <a:ext uri="{FF2B5EF4-FFF2-40B4-BE49-F238E27FC236}">
                <a16:creationId xmlns:a16="http://schemas.microsoft.com/office/drawing/2014/main" id="{E9718F10-1467-33F1-4CC2-E4E980832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905000"/>
            <a:ext cx="5793296" cy="4343400"/>
          </a:xfrm>
          <a:prstGeom prst="rect">
            <a:avLst/>
          </a:prstGeom>
        </p:spPr>
      </p:pic>
      <p:pic>
        <p:nvPicPr>
          <p:cNvPr id="4" name="图片 3" descr="图片包含 玩具, 男人, 桌子, 女人&#10;&#10;AI 生成的内容可能不正确。">
            <a:extLst>
              <a:ext uri="{FF2B5EF4-FFF2-40B4-BE49-F238E27FC236}">
                <a16:creationId xmlns:a16="http://schemas.microsoft.com/office/drawing/2014/main" id="{91EE3705-F720-430D-5064-35150D809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048000"/>
            <a:ext cx="566561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2"/>
          <p:cNvGrpSpPr/>
          <p:nvPr/>
        </p:nvGrpSpPr>
        <p:grpSpPr>
          <a:xfrm>
            <a:off x="454963" y="93878"/>
            <a:ext cx="10641129" cy="826316"/>
            <a:chOff x="454963" y="93878"/>
            <a:chExt cx="10641129" cy="826316"/>
          </a:xfrm>
        </p:grpSpPr>
        <p:sp>
          <p:nvSpPr>
            <p:cNvPr id="1048721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2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3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4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5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6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7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8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9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0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1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2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3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4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5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6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7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8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9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40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41" name="TextBox 43"/>
            <p:cNvSpPr txBox="1"/>
            <p:nvPr/>
          </p:nvSpPr>
          <p:spPr>
            <a:xfrm>
              <a:off x="1094842" y="93878"/>
              <a:ext cx="10001250" cy="826316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-- 2025</a:t>
              </a: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742" name="文本框 43"/>
          <p:cNvSpPr txBox="1"/>
          <p:nvPr/>
        </p:nvSpPr>
        <p:spPr>
          <a:xfrm>
            <a:off x="653415" y="129540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中大型活动：书香阅读社×雲汐文学社《终结的感觉》读书分享会</a:t>
            </a:r>
            <a:endParaRPr lang="en-US" altLang="zh-CN" sz="2400" b="1" dirty="0"/>
          </a:p>
        </p:txBody>
      </p:sp>
      <p:pic>
        <p:nvPicPr>
          <p:cNvPr id="9" name="图片 8" descr="一群人在餐厅里&#10;&#10;AI 生成的内容可能不正确。">
            <a:extLst>
              <a:ext uri="{FF2B5EF4-FFF2-40B4-BE49-F238E27FC236}">
                <a16:creationId xmlns:a16="http://schemas.microsoft.com/office/drawing/2014/main" id="{0DDAF5B8-0165-8B68-8575-9A7E89C14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7" y="1973971"/>
            <a:ext cx="5747614" cy="4309022"/>
          </a:xfrm>
          <a:prstGeom prst="rect">
            <a:avLst/>
          </a:prstGeom>
        </p:spPr>
      </p:pic>
      <p:pic>
        <p:nvPicPr>
          <p:cNvPr id="3" name="图片 2" descr="文本, 白板&#10;&#10;AI 生成的内容可能不正确。">
            <a:extLst>
              <a:ext uri="{FF2B5EF4-FFF2-40B4-BE49-F238E27FC236}">
                <a16:creationId xmlns:a16="http://schemas.microsoft.com/office/drawing/2014/main" id="{BFFB0BA9-86F7-C161-3A54-A3BD0B087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973971"/>
            <a:ext cx="3046065" cy="430902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BEF"/>
      </a:lt1>
      <a:dk2>
        <a:srgbClr val="351E00"/>
      </a:dk2>
      <a:lt2>
        <a:srgbClr val="FFFFFF"/>
      </a:lt2>
      <a:accent1>
        <a:srgbClr val="FF6D1B"/>
      </a:accent1>
      <a:accent2>
        <a:srgbClr val="FF9000"/>
      </a:accent2>
      <a:accent3>
        <a:srgbClr val="C76900"/>
      </a:accent3>
      <a:accent4>
        <a:srgbClr val="FF6E40"/>
      </a:accent4>
      <a:accent5>
        <a:srgbClr val="FF855E"/>
      </a:accent5>
      <a:accent6>
        <a:srgbClr val="B993D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1141</Words>
  <Application>Microsoft Office PowerPoint</Application>
  <PresentationFormat>宽屏</PresentationFormat>
  <Paragraphs>114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微软雅黑</vt:lpstr>
      <vt:lpstr>Arial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NCO-AL00</dc:creator>
  <cp:lastModifiedBy>Yi Hu</cp:lastModifiedBy>
  <cp:revision>1</cp:revision>
  <dcterms:created xsi:type="dcterms:W3CDTF">2006-08-15T08:00:00Z</dcterms:created>
  <dcterms:modified xsi:type="dcterms:W3CDTF">2026-01-15T09:02:33Z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412E6C5B12104F5FBB319A6BCDF6901E_13</vt:lpwstr>
  </property>
  <property fmtid="{D5CDD505-2E9C-101B-9397-08002B2CF9AE}" pid="3" name="KSOProductBuildVer">
    <vt:lpwstr>2052-12.1.0.19302</vt:lpwstr>
  </property>
</Properties>
</file>